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5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843" autoAdjust="0"/>
  </p:normalViewPr>
  <p:slideViewPr>
    <p:cSldViewPr>
      <p:cViewPr varScale="1">
        <p:scale>
          <a:sx n="70" d="100"/>
          <a:sy n="70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490C-BFCA-4217-BF15-8A51C106990D}" type="datetimeFigureOut">
              <a:rPr lang="es-ES_tradnl" smtClean="0"/>
              <a:t>21/01/2016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21AD9-6B9C-49E4-8C6F-F8968F71C8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04629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22C1-FA95-422D-AB02-AEFC1DE8396C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A8CC-1717-4EE0-944B-420ACAA58D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3317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71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B6D7-77B8-49BB-A52C-CBF2DA772919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93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EC47-C8CE-447B-80E2-F843CB00D35E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9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F5A6-CE8C-4D93-AFFD-B652E5F776B8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8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E95A-1F89-4569-A057-9786B174EAF3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3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C2D-9373-4624-928C-D9204A9E7084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33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A903-2852-48D1-A8A0-51365821B7E0}" type="datetime1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56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AF9C-23B2-468F-BC8C-B7087FBC6CAA}" type="datetime1">
              <a:rPr lang="es-ES" smtClean="0"/>
              <a:t>21/01/2016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8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95E8-D0E5-4129-815D-C9E09C75B93F}" type="datetime1">
              <a:rPr lang="es-ES" smtClean="0"/>
              <a:t>21/01/2016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65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44AB-FF08-4610-9424-E7BE40DF51B1}" type="datetime1">
              <a:rPr lang="es-ES" smtClean="0"/>
              <a:t>21/01/2016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4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D364-1049-4337-BB02-1C29123D4F2E}" type="datetime1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6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B189-6FB9-4E9F-B34B-8D0135882157}" type="datetime1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3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796F-179A-404F-9D56-6F079CEE07D2}" type="datetime1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330D-BAB3-469B-B317-5168D76F3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6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ArchivosComunes\Diseños\Logotipos\Actuales\GE-ME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24415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oleta.miguel\Desktop\Cabecera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0600"/>
            <a:ext cx="76676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1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930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910" y="5877272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Convivencia Escolar en el </a:t>
            </a:r>
            <a:r>
              <a:rPr lang="es-ES" sz="2000" dirty="0" smtClean="0">
                <a:solidFill>
                  <a:srgbClr val="FFFF00"/>
                </a:solidFill>
              </a:rPr>
              <a:t>mundo: organismos e instituciones, referencias normativas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8556429" cy="324036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48173" y="356034"/>
            <a:ext cx="7772400" cy="1362075"/>
          </a:xfrm>
        </p:spPr>
        <p:txBody>
          <a:bodyPr/>
          <a:lstStyle/>
          <a:p>
            <a:r>
              <a:rPr lang="es-ES" dirty="0" smtClean="0"/>
              <a:t>Presentación de la</a:t>
            </a:r>
            <a:br>
              <a:rPr lang="es-ES" dirty="0" smtClean="0"/>
            </a:br>
            <a:r>
              <a:rPr lang="es-ES" dirty="0" smtClean="0"/>
              <a:t>WEB de CONVIVENCIA ESCOLAR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C:\Users\violeta.miguel\Desktop\Cabecer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5595504"/>
            <a:ext cx="4859313" cy="6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0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424936" cy="5931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Página Principal: portada, novedades, eventos y enlaces de interés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7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412" y="5877272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Plan de convivencia: elementos que contiene el plan, ejes fundamentales, líneas de actuación y evaluación.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4" y="116632"/>
            <a:ext cx="9017307" cy="558924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Formación: centros de formación, materiales, cursos, jornadas y congresos, programas y proyectos.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21983" cy="4895984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4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Recursos: protocolos, mediateca, publicaciones, centros de recursos, enlaces de interés e infografías.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2297"/>
            <a:ext cx="8856984" cy="5054558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3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88" y="5936492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Prácticas educativas: en centros españoles, otras entidades y </a:t>
            </a:r>
            <a:r>
              <a:rPr lang="es-ES" sz="2000" dirty="0" err="1" smtClean="0">
                <a:solidFill>
                  <a:srgbClr val="FFFF00"/>
                </a:solidFill>
              </a:rPr>
              <a:t>ONGs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6" y="188640"/>
            <a:ext cx="8857179" cy="446449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910" y="5877272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Comunidades Autónomas</a:t>
            </a:r>
            <a:r>
              <a:rPr lang="es-ES" sz="2000" dirty="0">
                <a:solidFill>
                  <a:srgbClr val="FFFF00"/>
                </a:solidFill>
              </a:rPr>
              <a:t>: </a:t>
            </a:r>
            <a:r>
              <a:rPr lang="es-ES" sz="2000" dirty="0" smtClean="0">
                <a:solidFill>
                  <a:srgbClr val="FFFF00"/>
                </a:solidFill>
              </a:rPr>
              <a:t>normativa </a:t>
            </a:r>
            <a:r>
              <a:rPr lang="es-ES" sz="2000" dirty="0">
                <a:solidFill>
                  <a:srgbClr val="FFFF00"/>
                </a:solidFill>
              </a:rPr>
              <a:t>y páginas </a:t>
            </a:r>
            <a:r>
              <a:rPr lang="es-ES" sz="2000" dirty="0" smtClean="0">
                <a:solidFill>
                  <a:srgbClr val="FFFF00"/>
                </a:solidFill>
              </a:rPr>
              <a:t>web de las CCAA sobre convivencia </a:t>
            </a:r>
            <a:r>
              <a:rPr lang="es-ES" sz="2000" dirty="0">
                <a:solidFill>
                  <a:srgbClr val="FFFF00"/>
                </a:solidFill>
              </a:rPr>
              <a:t>e</a:t>
            </a:r>
            <a:r>
              <a:rPr lang="es-ES" sz="2000" dirty="0" smtClean="0">
                <a:solidFill>
                  <a:srgbClr val="FFFF00"/>
                </a:solidFill>
              </a:rPr>
              <a:t>scolar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83988" cy="4176464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6736" cy="66247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910" y="5877272"/>
            <a:ext cx="7499176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Premios</a:t>
            </a:r>
            <a:r>
              <a:rPr lang="es-ES" sz="2000" dirty="0">
                <a:solidFill>
                  <a:srgbClr val="FFFF00"/>
                </a:solidFill>
              </a:rPr>
              <a:t>: premios nacionales e internacionales de </a:t>
            </a:r>
            <a:r>
              <a:rPr lang="es-ES" sz="2000" dirty="0" smtClean="0">
                <a:solidFill>
                  <a:srgbClr val="FFFF00"/>
                </a:solidFill>
              </a:rPr>
              <a:t>convivencia </a:t>
            </a:r>
            <a:r>
              <a:rPr lang="es-ES" sz="2000" dirty="0">
                <a:solidFill>
                  <a:srgbClr val="FFFF00"/>
                </a:solidFill>
              </a:rPr>
              <a:t>e</a:t>
            </a:r>
            <a:r>
              <a:rPr lang="es-ES" sz="2000" dirty="0" smtClean="0">
                <a:solidFill>
                  <a:srgbClr val="FFFF00"/>
                </a:solidFill>
              </a:rPr>
              <a:t>scolar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30D-BAB3-469B-B317-5168D76F3C1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1FA075B361E8488CF80EAD86C9170B" ma:contentTypeVersion="3" ma:contentTypeDescription="Crear nuevo documento." ma:contentTypeScope="" ma:versionID="b380be0fb381f17dac4dd65ee197e35b">
  <xsd:schema xmlns:xsd="http://www.w3.org/2001/XMLSchema" xmlns:xs="http://www.w3.org/2001/XMLSchema" xmlns:p="http://schemas.microsoft.com/office/2006/metadata/properties" xmlns:ns2="c420fe82-4f88-4a5c-96ee-938ecf6f64bb" targetNamespace="http://schemas.microsoft.com/office/2006/metadata/properties" ma:root="true" ma:fieldsID="dd527a9fed4f377b7831dd67b4b583ea" ns2:_="">
    <xsd:import namespace="c420fe82-4f88-4a5c-96ee-938ecf6f64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0fe82-4f88-4a5c-96ee-938ecf6f64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7A685B-1B31-4E3B-B095-7D5BA9B3AAA0}">
  <ds:schemaRefs>
    <ds:schemaRef ds:uri="http://purl.org/dc/dcmitype/"/>
    <ds:schemaRef ds:uri="c420fe82-4f88-4a5c-96ee-938ecf6f64bb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6EF4A3F-FEDF-4A01-AED0-CE31927AC2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D14EA-B6FD-48BE-BF77-643A277B6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0fe82-4f88-4a5c-96ee-938ecf6f64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125</Words>
  <Application>Microsoft Office PowerPoint</Application>
  <PresentationFormat>Presentación en pantalla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la WEB de CONVIVENCIA ESCOLAR</vt:lpstr>
      <vt:lpstr>Página Principal: portada, novedades, eventos y enlaces de interés</vt:lpstr>
      <vt:lpstr>Plan de convivencia: elementos que contiene el plan, ejes fundamentales, líneas de actuación y evaluación.</vt:lpstr>
      <vt:lpstr>Formación: centros de formación, materiales, cursos, jornadas y congresos, programas y proyectos.</vt:lpstr>
      <vt:lpstr>Recursos: protocolos, mediateca, publicaciones, centros de recursos, enlaces de interés e infografías.</vt:lpstr>
      <vt:lpstr>Prácticas educativas: en centros españoles, otras entidades y ONGs</vt:lpstr>
      <vt:lpstr>Comunidades Autónomas: normativa y páginas web de las CCAA sobre convivencia escolar</vt:lpstr>
      <vt:lpstr>Premios: premios nacionales e internacionales de convivencia escolar</vt:lpstr>
      <vt:lpstr>Convivencia Escolar en el mundo: organismos e instituciones, referencias normativas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DE CONVIVENCIA ESCOLAR</dc:title>
  <dc:creator>Miguel Perez Violeta</dc:creator>
  <cp:lastModifiedBy>Marín Hellín, Marcial</cp:lastModifiedBy>
  <cp:revision>69</cp:revision>
  <dcterms:created xsi:type="dcterms:W3CDTF">2016-01-20T12:16:42Z</dcterms:created>
  <dcterms:modified xsi:type="dcterms:W3CDTF">2016-01-21T18:33:51Z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0x010100E11FA075B361E8488CF80EAD86C9170B</vt:lpwstr>
  </property>
</Properties>
</file>